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FC8FD-2AB2-384B-AB29-85B1FF69E573}" type="datetimeFigureOut">
              <a:rPr lang="en-US" smtClean="0"/>
              <a:pPr/>
              <a:t>6/8/12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71E38-6479-2C47-ABE6-E1E4C5A33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1) mutations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A) occur randomly with respect to fitness effects, but non-randomly in a biochemical sense</a:t>
            </a:r>
          </a:p>
          <a:p>
            <a:r>
              <a:rPr lang="en-US" dirty="0" smtClean="0"/>
              <a:t>B) occur very rarely on a per-organism/generation basis</a:t>
            </a:r>
          </a:p>
          <a:p>
            <a:r>
              <a:rPr lang="en-US" dirty="0" smtClean="0"/>
              <a:t>C) can produce new alleles of existing genes, but not new genes</a:t>
            </a:r>
          </a:p>
          <a:p>
            <a:r>
              <a:rPr lang="en-US" dirty="0" smtClean="0"/>
              <a:t>D) usually increase organism fitness</a:t>
            </a:r>
          </a:p>
          <a:p>
            <a:r>
              <a:rPr lang="en-US" dirty="0" smtClean="0"/>
              <a:t>E) all of the above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Chromosome inversions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A) are not a type of mutation because the DNA sequence is unchanged</a:t>
            </a:r>
          </a:p>
          <a:p>
            <a:r>
              <a:rPr lang="en-US" dirty="0" smtClean="0"/>
              <a:t>B) typically occur in bacteria and </a:t>
            </a:r>
            <a:r>
              <a:rPr lang="en-US" dirty="0" err="1" smtClean="0"/>
              <a:t>archea</a:t>
            </a:r>
            <a:r>
              <a:rPr lang="en-US" dirty="0" smtClean="0"/>
              <a:t>, but not </a:t>
            </a:r>
            <a:r>
              <a:rPr lang="en-US" dirty="0" err="1" smtClean="0"/>
              <a:t>eukarya</a:t>
            </a:r>
            <a:endParaRPr lang="en-US" dirty="0" smtClean="0"/>
          </a:p>
          <a:p>
            <a:r>
              <a:rPr lang="en-US" dirty="0" smtClean="0"/>
              <a:t>C) are selectively neutral, and evolve in a clocklike manner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prevent recombination among alleles of genes within the inversion</a:t>
            </a:r>
          </a:p>
          <a:p>
            <a:r>
              <a:rPr lang="en-US" dirty="0" smtClean="0"/>
              <a:t>E) facilitate recombination among alleles of genes within the inversion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3) Genetic variation in wild populations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often measured as </a:t>
            </a:r>
            <a:r>
              <a:rPr lang="en-US" dirty="0" err="1" smtClean="0"/>
              <a:t>heterozygosity</a:t>
            </a:r>
            <a:endParaRPr lang="en-US" dirty="0" smtClean="0"/>
          </a:p>
          <a:p>
            <a:r>
              <a:rPr lang="en-US" dirty="0" smtClean="0"/>
              <a:t>B) often rather low</a:t>
            </a:r>
          </a:p>
          <a:p>
            <a:r>
              <a:rPr lang="en-US" dirty="0" smtClean="0"/>
              <a:t>C) often due to synonymous substitutions</a:t>
            </a:r>
          </a:p>
          <a:p>
            <a:r>
              <a:rPr lang="en-US" dirty="0" smtClean="0"/>
              <a:t>D) all of the above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just A and C above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3464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4) A population of 50 diploid individuals has 20 that are </a:t>
            </a:r>
            <a:r>
              <a:rPr lang="en-US" dirty="0" err="1" smtClean="0"/>
              <a:t>Aa</a:t>
            </a:r>
            <a:r>
              <a:rPr lang="en-US" dirty="0" smtClean="0"/>
              <a:t>, 20 that are AA, and 10 that are </a:t>
            </a:r>
            <a:r>
              <a:rPr lang="en-US" dirty="0" err="1" smtClean="0"/>
              <a:t>aa</a:t>
            </a:r>
            <a:r>
              <a:rPr lang="en-US" dirty="0" smtClean="0"/>
              <a:t>.  What is the allele frequency of the a allele?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85399"/>
            <a:ext cx="8229600" cy="3240764"/>
          </a:xfrm>
        </p:spPr>
        <p:txBody>
          <a:bodyPr/>
          <a:lstStyle/>
          <a:p>
            <a:r>
              <a:rPr lang="en-US" dirty="0" smtClean="0"/>
              <a:t>A) 80%</a:t>
            </a:r>
          </a:p>
          <a:p>
            <a:r>
              <a:rPr lang="en-US" dirty="0" smtClean="0"/>
              <a:t>B) 60%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C) 40%</a:t>
            </a:r>
          </a:p>
          <a:p>
            <a:r>
              <a:rPr lang="en-US" dirty="0" smtClean="0"/>
              <a:t>D) 20%</a:t>
            </a:r>
          </a:p>
          <a:p>
            <a:r>
              <a:rPr lang="en-US" dirty="0" smtClean="0"/>
              <a:t>E) 50%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5) The most common means of gene duplication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066"/>
            <a:ext cx="8229600" cy="4525963"/>
          </a:xfrm>
        </p:spPr>
        <p:txBody>
          <a:bodyPr/>
          <a:lstStyle/>
          <a:p>
            <a:r>
              <a:rPr lang="en-US" dirty="0" smtClean="0"/>
              <a:t>A) a frame-shift</a:t>
            </a:r>
          </a:p>
          <a:p>
            <a:r>
              <a:rPr lang="en-US" dirty="0" smtClean="0"/>
              <a:t>B) a knockout mutation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C) unequal crossover</a:t>
            </a:r>
          </a:p>
          <a:p>
            <a:r>
              <a:rPr lang="en-US" dirty="0" smtClean="0"/>
              <a:t>D) polyploidy</a:t>
            </a:r>
          </a:p>
          <a:p>
            <a:r>
              <a:rPr lang="en-US" dirty="0" smtClean="0"/>
              <a:t>E) inversion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6) Gene duplication is evolutionarily important because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A) it increases genome size, and larger genomes are more advanced</a:t>
            </a:r>
          </a:p>
          <a:p>
            <a:r>
              <a:rPr lang="en-US" dirty="0" smtClean="0"/>
              <a:t>B) it allows different versions of a gene to specialize in slightly different functions</a:t>
            </a:r>
          </a:p>
          <a:p>
            <a:r>
              <a:rPr lang="en-US" dirty="0" smtClean="0"/>
              <a:t>C) it shows genetic homology among related groups of organisms</a:t>
            </a:r>
          </a:p>
          <a:p>
            <a:r>
              <a:rPr lang="en-US" dirty="0" smtClean="0"/>
              <a:t>D) it facilitates adaptation to different conditions at different life stages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all of the above except A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316</Words>
  <Application>Microsoft Macintosh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1) mutations</vt:lpstr>
      <vt:lpstr>2) Chromosome inversions</vt:lpstr>
      <vt:lpstr>3) Genetic variation in wild populations is</vt:lpstr>
      <vt:lpstr>4) A population of 50 diploid individuals has 20 that are Aa, 20 that are AA, and 10 that are aa.  What is the allele frequency of the a allele?</vt:lpstr>
      <vt:lpstr>5) The most common means of gene duplication is</vt:lpstr>
      <vt:lpstr>6) Gene duplication is evolutionarily important because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A. Gray</dc:creator>
  <cp:lastModifiedBy>David A. Gray</cp:lastModifiedBy>
  <cp:revision>7</cp:revision>
  <dcterms:created xsi:type="dcterms:W3CDTF">2012-06-08T17:54:44Z</dcterms:created>
  <dcterms:modified xsi:type="dcterms:W3CDTF">2012-06-08T17:57:11Z</dcterms:modified>
</cp:coreProperties>
</file>